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73" r:id="rId7"/>
    <p:sldId id="259" r:id="rId8"/>
    <p:sldId id="266" r:id="rId9"/>
    <p:sldId id="261" r:id="rId10"/>
    <p:sldId id="275" r:id="rId11"/>
    <p:sldId id="278" r:id="rId12"/>
    <p:sldId id="277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375" autoAdjust="0"/>
  </p:normalViewPr>
  <p:slideViewPr>
    <p:cSldViewPr>
      <p:cViewPr varScale="1">
        <p:scale>
          <a:sx n="23" d="100"/>
          <a:sy n="23" d="100"/>
        </p:scale>
        <p:origin x="64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s with all MDC campuses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corative box with text: Questions and QRCod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B2FCF-9970-5ADD-22AF-3F383EE43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3999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4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Decorative with text: Eligiblity Criteria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Decorative with text: Eligibilty Criteria">
            <a:extLst>
              <a:ext uri="{FF2B5EF4-FFF2-40B4-BE49-F238E27FC236}">
                <a16:creationId xmlns:a16="http://schemas.microsoft.com/office/drawing/2014/main" id="{FDC95C62-B86B-8B6F-08D6-2904F7D2FA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39" b="1004"/>
          <a:stretch>
            <a:fillRect/>
          </a:stretch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1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oto and decorative of types of loans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Decorative with text: Steps to Request Federal Student Loans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Decorative with steps to complete Federal Student Loan">
            <a:extLst>
              <a:ext uri="{FF2B5EF4-FFF2-40B4-BE49-F238E27FC236}">
                <a16:creationId xmlns:a16="http://schemas.microsoft.com/office/drawing/2014/main" id="{17E44218-BF06-D7E8-E22B-4F836642A6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>
            <a:fillRect/>
          </a:stretch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1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438339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Decorative with text: StudentAid.gov documents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9AE27-EEF1-9778-C774-BB51A2FDA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17"/>
          <a:stretch>
            <a:fillRect/>
          </a:stretch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8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CD8B8-52F8-706C-2AA1-C70A87AD5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15" b="13275"/>
          <a:stretch>
            <a:fillRect/>
          </a:stretch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8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Decorative with text: General Information about Student Loans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Decorative box wirh text: requirements for Federal Student Loans">
            <a:extLst>
              <a:ext uri="{FF2B5EF4-FFF2-40B4-BE49-F238E27FC236}">
                <a16:creationId xmlns:a16="http://schemas.microsoft.com/office/drawing/2014/main" id="{306EB10A-94EC-2918-22F3-08F1A2C993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66" b="11122"/>
          <a:stretch>
            <a:fillRect/>
          </a:stretch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14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48192DCAB9D3468D485FF28D5021F3" ma:contentTypeVersion="17" ma:contentTypeDescription="Create a new document." ma:contentTypeScope="" ma:versionID="ec0ce762ec862b555ef8fa7d27eeeb27">
  <xsd:schema xmlns:xsd="http://www.w3.org/2001/XMLSchema" xmlns:xs="http://www.w3.org/2001/XMLSchema" xmlns:p="http://schemas.microsoft.com/office/2006/metadata/properties" xmlns:ns2="01b67d11-1b9a-4b99-8739-303b858138b6" xmlns:ns3="6d9e1e6d-71f1-4cd6-9ab9-935499d99c83" targetNamespace="http://schemas.microsoft.com/office/2006/metadata/properties" ma:root="true" ma:fieldsID="9f4efed3b6b5c435f091a17fe6479a0e" ns2:_="" ns3:_="">
    <xsd:import namespace="01b67d11-1b9a-4b99-8739-303b858138b6"/>
    <xsd:import namespace="6d9e1e6d-71f1-4cd6-9ab9-935499d99c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67d11-1b9a-4b99-8739-303b858138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4e6bcdd-c00a-4f4e-bd5d-c45147d273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s" ma:index="24" nillable="true" ma:displayName="Images" ma:format="Thumbnail" ma:internalName="Images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e1e6d-71f1-4cd6-9ab9-935499d99c8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64df43d-2248-4ffc-a351-c94afe028b7a}" ma:internalName="TaxCatchAll" ma:showField="CatchAllData" ma:web="6d9e1e6d-71f1-4cd6-9ab9-935499d99c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9e1e6d-71f1-4cd6-9ab9-935499d99c83" xsi:nil="true"/>
    <lcf76f155ced4ddcb4097134ff3c332f xmlns="01b67d11-1b9a-4b99-8739-303b858138b6">
      <Terms xmlns="http://schemas.microsoft.com/office/infopath/2007/PartnerControls"/>
    </lcf76f155ced4ddcb4097134ff3c332f>
    <Images xmlns="01b67d11-1b9a-4b99-8739-303b858138b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A309CF-2F30-4D7E-B745-4CA2103723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b67d11-1b9a-4b99-8739-303b858138b6"/>
    <ds:schemaRef ds:uri="6d9e1e6d-71f1-4cd6-9ab9-935499d99c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DCC747-2E13-4021-8021-CEFAC9282750}">
  <ds:schemaRefs>
    <ds:schemaRef ds:uri="http://schemas.microsoft.com/office/2006/metadata/properties"/>
    <ds:schemaRef ds:uri="http://schemas.microsoft.com/office/infopath/2007/PartnerControls"/>
    <ds:schemaRef ds:uri="6d9e1e6d-71f1-4cd6-9ab9-935499d99c83"/>
    <ds:schemaRef ds:uri="01b67d11-1b9a-4b99-8739-303b858138b6"/>
  </ds:schemaRefs>
</ds:datastoreItem>
</file>

<file path=customXml/itemProps3.xml><?xml version="1.0" encoding="utf-8"?>
<ds:datastoreItem xmlns:ds="http://schemas.openxmlformats.org/officeDocument/2006/customXml" ds:itemID="{DFA9847A-E4D6-42FB-94F5-FC6D22A2F7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Arias, Diego (FINANCIAL AID KEC)</dc:creator>
  <cp:lastModifiedBy>Jenkins, Felicia</cp:lastModifiedBy>
  <cp:revision>9</cp:revision>
  <dcterms:created xsi:type="dcterms:W3CDTF">2006-08-16T00:00:00Z</dcterms:created>
  <dcterms:modified xsi:type="dcterms:W3CDTF">2026-06-26T11:07:23Z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0x010100F348192DCAB9D3468D485FF28D5021F3</vt:lpwstr>
  </property>
</Properties>
</file>